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410" r:id="rId5"/>
    <p:sldId id="383" r:id="rId6"/>
    <p:sldId id="411" r:id="rId7"/>
    <p:sldId id="412" r:id="rId8"/>
    <p:sldId id="391" r:id="rId9"/>
    <p:sldId id="421" r:id="rId10"/>
    <p:sldId id="413" r:id="rId11"/>
    <p:sldId id="418" r:id="rId12"/>
    <p:sldId id="419" r:id="rId13"/>
    <p:sldId id="415" r:id="rId14"/>
    <p:sldId id="416" r:id="rId15"/>
    <p:sldId id="417" r:id="rId16"/>
    <p:sldId id="422" r:id="rId17"/>
    <p:sldId id="420" r:id="rId18"/>
    <p:sldId id="3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327" autoAdjust="0"/>
  </p:normalViewPr>
  <p:slideViewPr>
    <p:cSldViewPr snapToGrid="0">
      <p:cViewPr varScale="1">
        <p:scale>
          <a:sx n="98" d="100"/>
          <a:sy n="98" d="100"/>
        </p:scale>
        <p:origin x="532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8/17/2025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89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17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00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51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2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10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5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754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3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1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conape.com/university-of-dhaka-logo-logo-icon-svg-png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en-US" dirty="0"/>
              <a:t>Dhaka Polytechnic Institute</a:t>
            </a:r>
            <a:br>
              <a:rPr lang="en-US" dirty="0"/>
            </a:br>
            <a:r>
              <a:rPr lang="en-US" sz="3200" dirty="0"/>
              <a:t>Computer Science &amp; Technology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Project Work-2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u="sng" dirty="0"/>
              <a:t>Project Name: Create a basic e-commerce application</a:t>
            </a:r>
            <a:br>
              <a:rPr lang="en-GB" sz="3200" u="sng" dirty="0"/>
            </a:br>
            <a:br>
              <a:rPr lang="en-GB" sz="3200" u="sng" dirty="0"/>
            </a:br>
            <a:r>
              <a:rPr lang="en-GB" sz="3200" dirty="0"/>
              <a:t>Submitted By:							Submitted To:		</a:t>
            </a:r>
            <a:br>
              <a:rPr lang="en-GB" sz="3200" dirty="0"/>
            </a:br>
            <a:r>
              <a:rPr lang="en-GB" sz="3200" dirty="0"/>
              <a:t>7th/1st/A/</a:t>
            </a:r>
            <a:r>
              <a:rPr lang="en-US" sz="3200" dirty="0"/>
              <a:t> Group-4 </a:t>
            </a:r>
            <a:r>
              <a:rPr lang="en-GB" sz="3200" dirty="0"/>
              <a:t>									</a:t>
            </a:r>
            <a:br>
              <a:rPr lang="en-GB" sz="3200" dirty="0"/>
            </a:br>
            <a:r>
              <a:rPr lang="en-GB" sz="3200" dirty="0"/>
              <a:t>1. Md Yeamin Hossain Fuhad(641367)		</a:t>
            </a:r>
            <a:r>
              <a:rPr lang="en-GB" sz="3200" dirty="0" err="1"/>
              <a:t>Afroja</a:t>
            </a:r>
            <a:r>
              <a:rPr lang="en-GB" sz="3200" dirty="0"/>
              <a:t> Begum		</a:t>
            </a:r>
            <a:br>
              <a:rPr lang="en-GB" sz="3200" dirty="0"/>
            </a:br>
            <a:r>
              <a:rPr lang="en-GB" sz="3200" dirty="0"/>
              <a:t>2. Md </a:t>
            </a:r>
            <a:r>
              <a:rPr lang="en-GB" sz="3200" dirty="0" err="1"/>
              <a:t>Mostofa</a:t>
            </a:r>
            <a:r>
              <a:rPr lang="en-GB" sz="3200" dirty="0"/>
              <a:t> Ahmed(658697)			    Instructor		</a:t>
            </a:r>
            <a:br>
              <a:rPr lang="en-GB" sz="3200" dirty="0"/>
            </a:br>
            <a:r>
              <a:rPr lang="en-GB" sz="3200" dirty="0"/>
              <a:t>3. Md Fahim(658700)				             CST,DPI 		</a:t>
            </a:r>
            <a:br>
              <a:rPr lang="en-GB" sz="3200" dirty="0"/>
            </a:br>
            <a:r>
              <a:rPr lang="en-GB" sz="3200" dirty="0"/>
              <a:t>4. Tania </a:t>
            </a:r>
            <a:r>
              <a:rPr lang="en-GB" sz="3200" dirty="0" err="1"/>
              <a:t>Akther</a:t>
            </a:r>
            <a:r>
              <a:rPr lang="en-GB" sz="3200" dirty="0"/>
              <a:t>(658696) 								</a:t>
            </a:r>
            <a:br>
              <a:rPr lang="en-GB" sz="3200" dirty="0"/>
            </a:br>
            <a:r>
              <a:rPr lang="en-GB" sz="3200" dirty="0"/>
              <a:t>5. </a:t>
            </a:r>
            <a:r>
              <a:rPr lang="en-GB" sz="3200" dirty="0" err="1"/>
              <a:t>Antora</a:t>
            </a:r>
            <a:r>
              <a:rPr lang="en-GB" sz="3200" dirty="0"/>
              <a:t> Rani Das(658680)								 6. Md Labib (651166) 									</a:t>
            </a:r>
            <a:endParaRPr lang="en-US" sz="32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715829-465E-46A1-A27C-0F91BD460800}"/>
              </a:ext>
            </a:extLst>
          </p:cNvPr>
          <p:cNvSpPr/>
          <p:nvPr/>
        </p:nvSpPr>
        <p:spPr>
          <a:xfrm>
            <a:off x="285345" y="123218"/>
            <a:ext cx="1005191" cy="100519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as-I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চ্যালেঞ্জ</a:t>
            </a:r>
            <a:endParaRPr lang="en-US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D10F05-5602-4BBE-A679-CA34A2C8DDD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1640733" y="3087719"/>
            <a:ext cx="9010800" cy="147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32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লোকাল মার্কেটে অনলাইন টেক পণ্যের ঘাটতি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32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অনির্ভরযোগ্য ওয়েবসাইট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2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as-I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সমাধান ও ভবিষ্যৎ উন্নয়ন</a:t>
            </a:r>
            <a:endParaRPr lang="en-US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E8BF1B-C24F-476C-9312-1038670AEEB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1608307" y="2629027"/>
            <a:ext cx="7499169" cy="331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36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ভেরিফাইড প্রোডাক্ট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36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দ্রুত ডেলিভারি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36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রিভিউ সিস্টেম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36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রিয়েল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kumimoji="0" lang="bn-IN" altLang="en-US" sz="36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টাইম ইনভেন্টরি আপডেট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9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as-I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টার্গেট মার্কেট</a:t>
            </a:r>
            <a:endParaRPr lang="en-US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3949" y="2573068"/>
            <a:ext cx="8754894" cy="37004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as-IN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টেক প্রোডাক্ট লাভার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শিক্ষার্থী ও ফ্রিল্যান্সার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গ্যাজেট ইউজার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মফস্বলের গ্রাহক যারা শহরের ব্র্যান্ডেড প্রোডাক্ট পেতে চায়</a:t>
            </a:r>
          </a:p>
          <a:p>
            <a:pPr marL="0" indent="0">
              <a:buNone/>
            </a:pPr>
            <a:endParaRPr lang="en-US" sz="2800" b="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160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as-I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দল ও অবদান</a:t>
            </a:r>
            <a:endParaRPr lang="en-US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B5BB17-5C85-486C-B30B-7718469B4CB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2321432" y="2634669"/>
            <a:ext cx="6571030" cy="295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32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প্রজেক্ট ম্যানেজার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32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ফ্রন্টএন্ড ও ব্যাকএন্ড ডেভেলপার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32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ইউআই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/</a:t>
            </a:r>
            <a:r>
              <a:rPr kumimoji="0" lang="bn-IN" altLang="en-US" sz="32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ইউএক্স ডিজাইনার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32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টেস্টার ও মার্কেটিং এক্সপার্ট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6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as-I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উপসংহার</a:t>
            </a:r>
            <a:endParaRPr lang="en-US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13158" y="2343843"/>
            <a:ext cx="8754894" cy="370046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as-IN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এই টেক ই-কমার্স ওয়েব অ্যাপ্লিকেশনটি আধুনিক প্রযুক্তির ব্যবহার করে একটি নিরাপদ, সহজ এবং ব্যবহারকারী-বান্ধব প্ল্যাটফর্ম তৈরি করার প্রচেষ্টা। এর মাধ্যমে আমরা ব্যবহারকারীদের জন্য একটি নির্ভরযোগ্য অনলাইন শপিং অভিজ্ঞতা প্রদান করতে সক্ষম হবো, যেখানে তারা ঘরে বসেই প্রয়োজনীয় প্রযুক্তি পণ্য কিনতে পারবেন।</a:t>
            </a:r>
            <a:endParaRPr lang="en-US" sz="2800" b="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49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Group-04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as-I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ভূমিকা</a:t>
            </a:r>
            <a:endParaRPr lang="en-US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611978"/>
            <a:ext cx="10962100" cy="3709987"/>
          </a:xfrm>
        </p:spPr>
        <p:txBody>
          <a:bodyPr tIns="45720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as-IN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বর্তমান তথ্যপ্রযুক্তি নির্ভর বিশ্বে ই-কমার্স একটি গুরুত্বপূর্ণ খাত হয়ে উঠেছে। মানুষের কেনাকাটার ধরণ দিন দিন অনলাইনের দিকে ঝুঁকছে, বিশেষ করে প্রযুক্তিপণ্য (</a:t>
            </a:r>
            <a:r>
              <a:rPr lang="en-US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Tech Products) </a:t>
            </a:r>
            <a:r>
              <a:rPr lang="as-IN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কেনার ক্ষেত্রে।</a:t>
            </a:r>
          </a:p>
          <a:p>
            <a:pPr>
              <a:lnSpc>
                <a:spcPct val="150000"/>
              </a:lnSpc>
            </a:pPr>
            <a:r>
              <a:rPr lang="as-IN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এই প্রজেক্টে আমরা একটি টেকনোলজি ভিত্তিক ই-কমার্স ওয়েব অ্যাপ্লিকেশন তৈরি করেছি, যেখানে ব্যবহারকারীরা ল্যাপটপ, মোবাইল, গ্যাজেট, কম্পিউটার এক্সেসরিজ ইত্যাদি সহজে অনলাইনে দেখতে, অর্ডার দিতে ও কিনতে পারবেন।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as-IN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উদ্দেশ্য</a:t>
            </a:r>
            <a:endParaRPr lang="en-US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281238"/>
            <a:ext cx="7648210" cy="3709987"/>
          </a:xfrm>
        </p:spPr>
        <p:txBody>
          <a:bodyPr tIns="45720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as-IN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একটি নির্ভরযোগ্য ও ব্যবহারকারী-বান্ধব ই-কমার্স ওয়েব অ্যাপ্লিকেশন তৈরি করা, যেখানে ব্যবহারকারীরা সহজেই টেক পণ্য কিনতে পারবেন।</a:t>
            </a:r>
            <a:endParaRPr lang="en-US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15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as-IN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মূল ফিচারসমূহ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DB3BFDD-6F86-4839-B92A-89BFF936E26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04800" y="2272809"/>
            <a:ext cx="10518843" cy="3347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ব্যবহারকারী অ্যাকাউন্ট রেজিস্ট্রেশন ও লগইন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প্রোডাক্ট ব্রাউজ ও সার্চ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শপিং কার্ট ও অর্ডার ম্যানেজমেন্ট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পেমেন্ট গেটওয়ে ইন্টিগ্রেশন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অর্ডার ট্র্যাকিং সিস্টেম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মোবাইল ও ডেস্কটপ ফ্রেন্ডলি ডিজাইন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5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as-I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ব্যবহৃত টেকনোলজি</a:t>
            </a:r>
            <a:endParaRPr lang="en-US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 React.js, Tailwind 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 Node.js, Express.js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SQL Lite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Deployment: Local Host</a:t>
            </a: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as-I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সিকিউরিটি ফিচার</a:t>
            </a:r>
            <a:endParaRPr lang="en-US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71CD22-0A6E-472A-B5A4-5B923EC34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</a:t>
            </a:r>
            <a:r>
              <a:rPr kumimoji="0" lang="bn-I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 panose="020B0502040204020203" pitchFamily="34" charset="0"/>
              </a:rPr>
              <a:t>এনক্রিপশন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 panose="020B0502040204020203" pitchFamily="34" charset="0"/>
              </a:rPr>
              <a:t>ডাটাবেস ইনজেকশন প্রতিরোধ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 panose="020B0502040204020203" pitchFamily="34" charset="0"/>
              </a:rPr>
              <a:t>ইউজার ইনপুট ভ্যালিডেশন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2-FA </a:t>
            </a:r>
            <a:r>
              <a:rPr kumimoji="0" lang="bn-I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 panose="020B0502040204020203" pitchFamily="34" charset="0"/>
              </a:rPr>
              <a:t>অপশন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bn-I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 panose="020B0502040204020203" pitchFamily="34" charset="0"/>
              </a:rPr>
              <a:t>উন্নয়ন পর্যায়ে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525F67-AC9A-4624-A139-9E78786BBB1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2574639" y="2770696"/>
            <a:ext cx="5453737" cy="2597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HTTPS </a:t>
            </a:r>
            <a:r>
              <a:rPr kumimoji="0" lang="bn-IN" altLang="en-US" sz="28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এনক্রিপশন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28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ডাটাবেস ইনজেকশন প্রতিরোধ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28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ইউজার ইনপুট ভ্যালিডেশন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2-FA </a:t>
            </a:r>
            <a:r>
              <a:rPr kumimoji="0" lang="bn-IN" altLang="en-US" sz="28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অপশন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(</a:t>
            </a:r>
            <a:r>
              <a:rPr kumimoji="0" lang="bn-IN" altLang="en-US" sz="28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উন্নয়ন পর্যায়ে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314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0975070" cy="1593507"/>
          </a:xfrm>
        </p:spPr>
        <p:txBody>
          <a:bodyPr/>
          <a:lstStyle/>
          <a:p>
            <a:r>
              <a:rPr lang="as-I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বাস্তব প্রয়োগ (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Practical Demo Overview)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6AD67-1187-42E3-955C-F263749E121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" y="2330869"/>
            <a:ext cx="3329129" cy="187263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AD8168E-5223-45C1-AA35-5F0ACE83A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354" y="2330869"/>
            <a:ext cx="3329127" cy="1872634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F4295CD-D0A1-4FE8-BD39-F3763AF29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58" y="4438853"/>
            <a:ext cx="3329127" cy="1872634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01D070D-BC8B-4F8A-A98A-DB4B56CB1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0347" y="2330869"/>
            <a:ext cx="3329127" cy="187263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11B1588-E94D-4160-B650-3CD5F048B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354" y="4438853"/>
            <a:ext cx="3329127" cy="1872634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5A84046-EBF3-478B-99B8-524C5A858E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0347" y="4438853"/>
            <a:ext cx="3329127" cy="187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0975070" cy="1593507"/>
          </a:xfrm>
        </p:spPr>
        <p:txBody>
          <a:bodyPr/>
          <a:lstStyle/>
          <a:p>
            <a:r>
              <a:rPr lang="as-I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বাস্তব প্রয়োগ (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Practical Demo Overview)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6AD67-1187-42E3-955C-F263749E121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" y="2330869"/>
            <a:ext cx="3329127" cy="187263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AD8168E-5223-45C1-AA35-5F0ACE83A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354" y="2330869"/>
            <a:ext cx="3329127" cy="187263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F4295CD-D0A1-4FE8-BD39-F3763AF29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58" y="4438853"/>
            <a:ext cx="3329127" cy="187263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01D070D-BC8B-4F8A-A98A-DB4B56CB1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0347" y="2330869"/>
            <a:ext cx="3329127" cy="1872633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11B1588-E94D-4160-B650-3CD5F048B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353" y="4438852"/>
            <a:ext cx="3329127" cy="187263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5A84046-EBF3-478B-99B8-524C5A858E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0347" y="4438851"/>
            <a:ext cx="3329125" cy="187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0975070" cy="1593507"/>
          </a:xfrm>
        </p:spPr>
        <p:txBody>
          <a:bodyPr/>
          <a:lstStyle/>
          <a:p>
            <a:r>
              <a:rPr lang="as-I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বাস্তব প্রয়োগ (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Practical Demo Overview)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6AD67-1187-42E3-955C-F263749E121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" y="2330869"/>
            <a:ext cx="3329127" cy="187263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AD8168E-5223-45C1-AA35-5F0ACE83A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355" y="2330869"/>
            <a:ext cx="3329125" cy="187263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F4295CD-D0A1-4FE8-BD39-F3763AF29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59" y="4438853"/>
            <a:ext cx="3329125" cy="187263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01D070D-BC8B-4F8A-A98A-DB4B56CB1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0348" y="2330869"/>
            <a:ext cx="3329125" cy="1872633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11B1588-E94D-4160-B650-3CD5F048B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354" y="4438852"/>
            <a:ext cx="3329125" cy="187263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5A84046-EBF3-478B-99B8-524C5A858E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0347" y="4438851"/>
            <a:ext cx="3329125" cy="18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16c05727-aa75-4e4a-9b5f-8a80a1165891"/>
    <ds:schemaRef ds:uri="71af3243-3dd4-4a8d-8c0d-dd76da1f02a5"/>
    <ds:schemaRef ds:uri="http://purl.org/dc/dcmitype/"/>
    <ds:schemaRef ds:uri="http://schemas.microsoft.com/sharepoint/v3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181</TotalTime>
  <Words>471</Words>
  <Application>Microsoft Office PowerPoint</Application>
  <PresentationFormat>Widescreen</PresentationFormat>
  <Paragraphs>68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Franklin Gothic Book</vt:lpstr>
      <vt:lpstr>Franklin Gothic Demi</vt:lpstr>
      <vt:lpstr>Nirmala UI</vt:lpstr>
      <vt:lpstr>Times New Roman</vt:lpstr>
      <vt:lpstr>Custom</vt:lpstr>
      <vt:lpstr>Dhaka Polytechnic Institute Computer Science &amp; Technology  Project Work-2   Project Name: Create a basic e-commerce application  Submitted By:       Submitted To:   7th/1st/A/ Group-4           1. Md Yeamin Hossain Fuhad(641367)  Afroja Begum   2. Md Mostofa Ahmed(658697)       Instructor   3. Md Fahim(658700)                 CST,DPI    4. Tania Akther(658696)          5. Antora Rani Das(658680)         6. Md Labib (651166)          </vt:lpstr>
      <vt:lpstr>ভূমিকা</vt:lpstr>
      <vt:lpstr>উদ্দেশ্য</vt:lpstr>
      <vt:lpstr>মূল ফিচারসমূহ</vt:lpstr>
      <vt:lpstr>ব্যবহৃত টেকনোলজি</vt:lpstr>
      <vt:lpstr>সিকিউরিটি ফিচার</vt:lpstr>
      <vt:lpstr>বাস্তব প্রয়োগ (Practical Demo Overview)</vt:lpstr>
      <vt:lpstr>বাস্তব প্রয়োগ (Practical Demo Overview)</vt:lpstr>
      <vt:lpstr>বাস্তব প্রয়োগ (Practical Demo Overview)</vt:lpstr>
      <vt:lpstr>চ্যালেঞ্জ</vt:lpstr>
      <vt:lpstr>সমাধান ও ভবিষ্যৎ উন্নয়ন</vt:lpstr>
      <vt:lpstr>টার্গেট মার্কেট</vt:lpstr>
      <vt:lpstr>দল ও অবদান</vt:lpstr>
      <vt:lpstr>উপসংহার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Dhaka Polytechnic Institute  Computer Science &amp; Technology Project Work-2  Project Name:Design and develop a License Plate Recognition (LPR) System  Submitted By: 7th/1st/A 1. Md Yeamin Hossain Fuhad(641367)</dc:title>
  <dc:creator>Yeamin Hossain Fuhad</dc:creator>
  <cp:lastModifiedBy>YEAMIN HOSSAIN FUHAD</cp:lastModifiedBy>
  <cp:revision>33</cp:revision>
  <dcterms:created xsi:type="dcterms:W3CDTF">2025-06-21T04:23:06Z</dcterms:created>
  <dcterms:modified xsi:type="dcterms:W3CDTF">2025-08-17T05:54:31Z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